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85" r:id="rId2"/>
    <p:sldId id="257" r:id="rId3"/>
    <p:sldId id="258" r:id="rId4"/>
    <p:sldId id="288" r:id="rId5"/>
    <p:sldId id="260" r:id="rId6"/>
    <p:sldId id="259" r:id="rId7"/>
    <p:sldId id="286" r:id="rId8"/>
    <p:sldId id="266" r:id="rId9"/>
    <p:sldId id="267" r:id="rId10"/>
    <p:sldId id="287" r:id="rId11"/>
    <p:sldId id="272" r:id="rId12"/>
    <p:sldId id="278" r:id="rId13"/>
    <p:sldId id="281" r:id="rId14"/>
    <p:sldId id="282" r:id="rId15"/>
  </p:sldIdLst>
  <p:sldSz cx="14630400" cy="8229600"/>
  <p:notesSz cx="8229600" cy="14630400"/>
  <p:embeddedFontLst>
    <p:embeddedFont>
      <p:font typeface="Agency FB" panose="020B0503020202020204" pitchFamily="34" charset="0"/>
      <p:regular r:id="rId17"/>
      <p:bold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8F4F8-7D70-4154-8C00-848312F3EE8B}" v="8" dt="2024-12-19T05:21:14.660"/>
    <p1510:client id="{0EB9E5E2-A645-4200-B461-73E21CAA0C78}" v="6" dt="2024-12-19T11:56:43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 autoAdjust="0"/>
    <p:restoredTop sz="94610"/>
  </p:normalViewPr>
  <p:slideViewPr>
    <p:cSldViewPr snapToGrid="0" snapToObjects="1">
      <p:cViewPr>
        <p:scale>
          <a:sx n="68" d="100"/>
          <a:sy n="68" d="100"/>
        </p:scale>
        <p:origin x="45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0EB9E5E2-A645-4200-B461-73E21CAA0C78}"/>
    <pc:docChg chg="undo custSel addSld delSld modSld sldOrd">
      <pc:chgData name="Mikel Telo" userId="fe634e7b74a3d0f5" providerId="LiveId" clId="{0EB9E5E2-A645-4200-B461-73E21CAA0C78}" dt="2024-12-19T12:32:40.651" v="1520" actId="47"/>
      <pc:docMkLst>
        <pc:docMk/>
      </pc:docMkLst>
      <pc:sldChg chg="delSp modSp mod ord">
        <pc:chgData name="Mikel Telo" userId="fe634e7b74a3d0f5" providerId="LiveId" clId="{0EB9E5E2-A645-4200-B461-73E21CAA0C78}" dt="2024-12-19T11:36:09.362" v="179"/>
        <pc:sldMkLst>
          <pc:docMk/>
          <pc:sldMk cId="0" sldId="257"/>
        </pc:sldMkLst>
        <pc:spChg chg="del mod">
          <ac:chgData name="Mikel Telo" userId="fe634e7b74a3d0f5" providerId="LiveId" clId="{0EB9E5E2-A645-4200-B461-73E21CAA0C78}" dt="2024-12-19T11:12:49.064" v="152" actId="478"/>
          <ac:spMkLst>
            <pc:docMk/>
            <pc:sldMk cId="0" sldId="257"/>
            <ac:spMk id="5" creationId="{00000000-0000-0000-0000-000000000000}"/>
          </ac:spMkLst>
        </pc:spChg>
        <pc:spChg chg="del">
          <ac:chgData name="Mikel Telo" userId="fe634e7b74a3d0f5" providerId="LiveId" clId="{0EB9E5E2-A645-4200-B461-73E21CAA0C78}" dt="2024-12-19T11:12:51.827" v="153" actId="478"/>
          <ac:spMkLst>
            <pc:docMk/>
            <pc:sldMk cId="0" sldId="257"/>
            <ac:spMk id="6" creationId="{00000000-0000-0000-0000-000000000000}"/>
          </ac:spMkLst>
        </pc:spChg>
        <pc:spChg chg="mod">
          <ac:chgData name="Mikel Telo" userId="fe634e7b74a3d0f5" providerId="LiveId" clId="{0EB9E5E2-A645-4200-B461-73E21CAA0C78}" dt="2024-12-19T11:10:53.460" v="147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0EB9E5E2-A645-4200-B461-73E21CAA0C78}" dt="2024-12-19T11:13:55.228" v="154" actId="15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Mikel Telo" userId="fe634e7b74a3d0f5" providerId="LiveId" clId="{0EB9E5E2-A645-4200-B461-73E21CAA0C78}" dt="2024-12-19T11:15:34.105" v="157" actId="47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ikel Telo" userId="fe634e7b74a3d0f5" providerId="LiveId" clId="{0EB9E5E2-A645-4200-B461-73E21CAA0C78}" dt="2024-12-19T11:14:01.327" v="156" actId="15"/>
          <ac:spMkLst>
            <pc:docMk/>
            <pc:sldMk cId="0" sldId="257"/>
            <ac:spMk id="15" creationId="{00000000-0000-0000-0000-000000000000}"/>
          </ac:spMkLst>
        </pc:spChg>
        <pc:spChg chg="del mod">
          <ac:chgData name="Mikel Telo" userId="fe634e7b74a3d0f5" providerId="LiveId" clId="{0EB9E5E2-A645-4200-B461-73E21CAA0C78}" dt="2024-12-19T11:12:28.744" v="149" actId="478"/>
          <ac:spMkLst>
            <pc:docMk/>
            <pc:sldMk cId="0" sldId="257"/>
            <ac:spMk id="16" creationId="{00000000-0000-0000-0000-000000000000}"/>
          </ac:spMkLst>
        </pc:spChg>
        <pc:spChg chg="del">
          <ac:chgData name="Mikel Telo" userId="fe634e7b74a3d0f5" providerId="LiveId" clId="{0EB9E5E2-A645-4200-B461-73E21CAA0C78}" dt="2024-12-19T11:12:32.603" v="150" actId="478"/>
          <ac:spMkLst>
            <pc:docMk/>
            <pc:sldMk cId="0" sldId="257"/>
            <ac:spMk id="17" creationId="{00000000-0000-0000-0000-000000000000}"/>
          </ac:spMkLst>
        </pc:spChg>
      </pc:sldChg>
      <pc:sldChg chg="delSp mod">
        <pc:chgData name="Mikel Telo" userId="fe634e7b74a3d0f5" providerId="LiveId" clId="{0EB9E5E2-A645-4200-B461-73E21CAA0C78}" dt="2024-12-19T11:24:29.425" v="158" actId="478"/>
        <pc:sldMkLst>
          <pc:docMk/>
          <pc:sldMk cId="0" sldId="259"/>
        </pc:sldMkLst>
        <pc:picChg chg="del">
          <ac:chgData name="Mikel Telo" userId="fe634e7b74a3d0f5" providerId="LiveId" clId="{0EB9E5E2-A645-4200-B461-73E21CAA0C78}" dt="2024-12-19T11:24:29.425" v="158" actId="478"/>
          <ac:picMkLst>
            <pc:docMk/>
            <pc:sldMk cId="0" sldId="259"/>
            <ac:picMk id="14" creationId="{A75CC125-067A-1B60-7887-0A6E9FC40435}"/>
          </ac:picMkLst>
        </pc:picChg>
      </pc:sldChg>
      <pc:sldChg chg="addSp modSp mod">
        <pc:chgData name="Mikel Telo" userId="fe634e7b74a3d0f5" providerId="LiveId" clId="{0EB9E5E2-A645-4200-B461-73E21CAA0C78}" dt="2024-12-19T11:37:23.445" v="181" actId="1076"/>
        <pc:sldMkLst>
          <pc:docMk/>
          <pc:sldMk cId="0" sldId="260"/>
        </pc:sldMkLst>
        <pc:picChg chg="mod">
          <ac:chgData name="Mikel Telo" userId="fe634e7b74a3d0f5" providerId="LiveId" clId="{0EB9E5E2-A645-4200-B461-73E21CAA0C78}" dt="2024-12-19T11:28:07.903" v="160" actId="1036"/>
          <ac:picMkLst>
            <pc:docMk/>
            <pc:sldMk cId="0" sldId="260"/>
            <ac:picMk id="3" creationId="{00000000-0000-0000-0000-000000000000}"/>
          </ac:picMkLst>
        </pc:picChg>
        <pc:picChg chg="add mod">
          <ac:chgData name="Mikel Telo" userId="fe634e7b74a3d0f5" providerId="LiveId" clId="{0EB9E5E2-A645-4200-B461-73E21CAA0C78}" dt="2024-12-19T11:37:23.445" v="181" actId="1076"/>
          <ac:picMkLst>
            <pc:docMk/>
            <pc:sldMk cId="0" sldId="260"/>
            <ac:picMk id="6" creationId="{94FFCC67-FB9F-72F9-A10D-64DC22004346}"/>
          </ac:picMkLst>
        </pc:picChg>
      </pc:sldChg>
      <pc:sldChg chg="del">
        <pc:chgData name="Mikel Telo" userId="fe634e7b74a3d0f5" providerId="LiveId" clId="{0EB9E5E2-A645-4200-B461-73E21CAA0C78}" dt="2024-12-19T12:32:40.651" v="1520" actId="47"/>
        <pc:sldMkLst>
          <pc:docMk/>
          <pc:sldMk cId="0" sldId="268"/>
        </pc:sldMkLst>
      </pc:sldChg>
      <pc:sldChg chg="del">
        <pc:chgData name="Mikel Telo" userId="fe634e7b74a3d0f5" providerId="LiveId" clId="{0EB9E5E2-A645-4200-B461-73E21CAA0C78}" dt="2024-12-19T12:09:19.224" v="541" actId="47"/>
        <pc:sldMkLst>
          <pc:docMk/>
          <pc:sldMk cId="0" sldId="275"/>
        </pc:sldMkLst>
      </pc:sldChg>
      <pc:sldChg chg="addSp modSp mod">
        <pc:chgData name="Mikel Telo" userId="fe634e7b74a3d0f5" providerId="LiveId" clId="{0EB9E5E2-A645-4200-B461-73E21CAA0C78}" dt="2024-12-19T12:02:36.090" v="537" actId="20577"/>
        <pc:sldMkLst>
          <pc:docMk/>
          <pc:sldMk cId="0" sldId="278"/>
        </pc:sldMkLst>
        <pc:spChg chg="mod">
          <ac:chgData name="Mikel Telo" userId="fe634e7b74a3d0f5" providerId="LiveId" clId="{0EB9E5E2-A645-4200-B461-73E21CAA0C78}" dt="2024-12-19T11:50:38.854" v="201" actId="20577"/>
          <ac:spMkLst>
            <pc:docMk/>
            <pc:sldMk cId="0" sldId="278"/>
            <ac:spMk id="3" creationId="{00000000-0000-0000-0000-000000000000}"/>
          </ac:spMkLst>
        </pc:spChg>
        <pc:spChg chg="mod">
          <ac:chgData name="Mikel Telo" userId="fe634e7b74a3d0f5" providerId="LiveId" clId="{0EB9E5E2-A645-4200-B461-73E21CAA0C78}" dt="2024-12-19T12:01:17.555" v="492" actId="20577"/>
          <ac:spMkLst>
            <pc:docMk/>
            <pc:sldMk cId="0" sldId="278"/>
            <ac:spMk id="5" creationId="{00000000-0000-0000-0000-000000000000}"/>
          </ac:spMkLst>
        </pc:spChg>
        <pc:spChg chg="mod">
          <ac:chgData name="Mikel Telo" userId="fe634e7b74a3d0f5" providerId="LiveId" clId="{0EB9E5E2-A645-4200-B461-73E21CAA0C78}" dt="2024-12-19T11:55:39.877" v="302" actId="20577"/>
          <ac:spMkLst>
            <pc:docMk/>
            <pc:sldMk cId="0" sldId="278"/>
            <ac:spMk id="6" creationId="{00000000-0000-0000-0000-000000000000}"/>
          </ac:spMkLst>
        </pc:spChg>
        <pc:spChg chg="mod">
          <ac:chgData name="Mikel Telo" userId="fe634e7b74a3d0f5" providerId="LiveId" clId="{0EB9E5E2-A645-4200-B461-73E21CAA0C78}" dt="2024-12-19T11:55:55.790" v="336" actId="20577"/>
          <ac:spMkLst>
            <pc:docMk/>
            <pc:sldMk cId="0" sldId="278"/>
            <ac:spMk id="8" creationId="{00000000-0000-0000-0000-000000000000}"/>
          </ac:spMkLst>
        </pc:spChg>
        <pc:spChg chg="mod">
          <ac:chgData name="Mikel Telo" userId="fe634e7b74a3d0f5" providerId="LiveId" clId="{0EB9E5E2-A645-4200-B461-73E21CAA0C78}" dt="2024-12-19T12:00:53.273" v="481" actId="20577"/>
          <ac:spMkLst>
            <pc:docMk/>
            <pc:sldMk cId="0" sldId="278"/>
            <ac:spMk id="9" creationId="{00000000-0000-0000-0000-000000000000}"/>
          </ac:spMkLst>
        </pc:spChg>
        <pc:spChg chg="mod">
          <ac:chgData name="Mikel Telo" userId="fe634e7b74a3d0f5" providerId="LiveId" clId="{0EB9E5E2-A645-4200-B461-73E21CAA0C78}" dt="2024-12-19T12:02:08.617" v="519" actId="20577"/>
          <ac:spMkLst>
            <pc:docMk/>
            <pc:sldMk cId="0" sldId="278"/>
            <ac:spMk id="11" creationId="{00000000-0000-0000-0000-000000000000}"/>
          </ac:spMkLst>
        </pc:spChg>
        <pc:spChg chg="mod">
          <ac:chgData name="Mikel Telo" userId="fe634e7b74a3d0f5" providerId="LiveId" clId="{0EB9E5E2-A645-4200-B461-73E21CAA0C78}" dt="2024-12-19T12:02:36.090" v="537" actId="20577"/>
          <ac:spMkLst>
            <pc:docMk/>
            <pc:sldMk cId="0" sldId="278"/>
            <ac:spMk id="12" creationId="{00000000-0000-0000-0000-000000000000}"/>
          </ac:spMkLst>
        </pc:spChg>
        <pc:spChg chg="add mod">
          <ac:chgData name="Mikel Telo" userId="fe634e7b74a3d0f5" providerId="LiveId" clId="{0EB9E5E2-A645-4200-B461-73E21CAA0C78}" dt="2024-12-19T11:57:16.738" v="440" actId="20577"/>
          <ac:spMkLst>
            <pc:docMk/>
            <pc:sldMk cId="0" sldId="278"/>
            <ac:spMk id="13" creationId="{6FF949FF-87A0-D728-D2BD-1D93DE226E18}"/>
          </ac:spMkLst>
        </pc:spChg>
      </pc:sldChg>
      <pc:sldChg chg="del">
        <pc:chgData name="Mikel Telo" userId="fe634e7b74a3d0f5" providerId="LiveId" clId="{0EB9E5E2-A645-4200-B461-73E21CAA0C78}" dt="2024-12-19T12:05:43.958" v="538" actId="47"/>
        <pc:sldMkLst>
          <pc:docMk/>
          <pc:sldMk cId="0" sldId="279"/>
        </pc:sldMkLst>
      </pc:sldChg>
      <pc:sldChg chg="del">
        <pc:chgData name="Mikel Telo" userId="fe634e7b74a3d0f5" providerId="LiveId" clId="{0EB9E5E2-A645-4200-B461-73E21CAA0C78}" dt="2024-12-19T12:05:48.518" v="540" actId="47"/>
        <pc:sldMkLst>
          <pc:docMk/>
          <pc:sldMk cId="0" sldId="280"/>
        </pc:sldMkLst>
      </pc:sldChg>
      <pc:sldChg chg="modSp mod">
        <pc:chgData name="Mikel Telo" userId="fe634e7b74a3d0f5" providerId="LiveId" clId="{0EB9E5E2-A645-4200-B461-73E21CAA0C78}" dt="2024-12-19T12:26:04.755" v="1519" actId="20577"/>
        <pc:sldMkLst>
          <pc:docMk/>
          <pc:sldMk cId="0" sldId="281"/>
        </pc:sldMkLst>
        <pc:spChg chg="mod">
          <ac:chgData name="Mikel Telo" userId="fe634e7b74a3d0f5" providerId="LiveId" clId="{0EB9E5E2-A645-4200-B461-73E21CAA0C78}" dt="2024-12-19T12:26:04.755" v="1519" actId="20577"/>
          <ac:spMkLst>
            <pc:docMk/>
            <pc:sldMk cId="0" sldId="281"/>
            <ac:spMk id="4" creationId="{00000000-0000-0000-0000-000000000000}"/>
          </ac:spMkLst>
        </pc:spChg>
      </pc:sldChg>
      <pc:sldChg chg="del">
        <pc:chgData name="Mikel Telo" userId="fe634e7b74a3d0f5" providerId="LiveId" clId="{0EB9E5E2-A645-4200-B461-73E21CAA0C78}" dt="2024-12-19T12:05:46.645" v="539" actId="47"/>
        <pc:sldMkLst>
          <pc:docMk/>
          <pc:sldMk cId="2934749693" sldId="283"/>
        </pc:sldMkLst>
      </pc:sldChg>
      <pc:sldChg chg="modSp mod">
        <pc:chgData name="Mikel Telo" userId="fe634e7b74a3d0f5" providerId="LiveId" clId="{0EB9E5E2-A645-4200-B461-73E21CAA0C78}" dt="2024-12-19T11:34:49.605" v="177" actId="20577"/>
        <pc:sldMkLst>
          <pc:docMk/>
          <pc:sldMk cId="1848108908" sldId="285"/>
        </pc:sldMkLst>
        <pc:spChg chg="mod">
          <ac:chgData name="Mikel Telo" userId="fe634e7b74a3d0f5" providerId="LiveId" clId="{0EB9E5E2-A645-4200-B461-73E21CAA0C78}" dt="2024-12-19T11:34:49.605" v="177" actId="20577"/>
          <ac:spMkLst>
            <pc:docMk/>
            <pc:sldMk cId="1848108908" sldId="285"/>
            <ac:spMk id="4" creationId="{140E331E-9154-2333-1D80-A20C135233AF}"/>
          </ac:spMkLst>
        </pc:spChg>
      </pc:sldChg>
      <pc:sldChg chg="addSp modSp mod">
        <pc:chgData name="Mikel Telo" userId="fe634e7b74a3d0f5" providerId="LiveId" clId="{0EB9E5E2-A645-4200-B461-73E21CAA0C78}" dt="2024-12-19T08:45:03.658" v="143" actId="1076"/>
        <pc:sldMkLst>
          <pc:docMk/>
          <pc:sldMk cId="671646673" sldId="286"/>
        </pc:sldMkLst>
        <pc:spChg chg="add mod">
          <ac:chgData name="Mikel Telo" userId="fe634e7b74a3d0f5" providerId="LiveId" clId="{0EB9E5E2-A645-4200-B461-73E21CAA0C78}" dt="2024-12-19T08:40:47.353" v="42" actId="20577"/>
          <ac:spMkLst>
            <pc:docMk/>
            <pc:sldMk cId="671646673" sldId="286"/>
            <ac:spMk id="2" creationId="{01E7AB28-5858-7DBE-04AF-5715174A112F}"/>
          </ac:spMkLst>
        </pc:spChg>
        <pc:spChg chg="add mod">
          <ac:chgData name="Mikel Telo" userId="fe634e7b74a3d0f5" providerId="LiveId" clId="{0EB9E5E2-A645-4200-B461-73E21CAA0C78}" dt="2024-12-19T08:41:09.398" v="58" actId="20577"/>
          <ac:spMkLst>
            <pc:docMk/>
            <pc:sldMk cId="671646673" sldId="286"/>
            <ac:spMk id="5" creationId="{FDE753AB-D05E-3DDA-8B47-F07A88D90964}"/>
          </ac:spMkLst>
        </pc:spChg>
        <pc:spChg chg="add mod">
          <ac:chgData name="Mikel Telo" userId="fe634e7b74a3d0f5" providerId="LiveId" clId="{0EB9E5E2-A645-4200-B461-73E21CAA0C78}" dt="2024-12-19T08:42:05.608" v="92" actId="20577"/>
          <ac:spMkLst>
            <pc:docMk/>
            <pc:sldMk cId="671646673" sldId="286"/>
            <ac:spMk id="6" creationId="{8A0AF001-6CD9-3DC8-4D96-8178C7626AF2}"/>
          </ac:spMkLst>
        </pc:spChg>
        <pc:spChg chg="add mod">
          <ac:chgData name="Mikel Telo" userId="fe634e7b74a3d0f5" providerId="LiveId" clId="{0EB9E5E2-A645-4200-B461-73E21CAA0C78}" dt="2024-12-19T08:44:33.995" v="138" actId="1076"/>
          <ac:spMkLst>
            <pc:docMk/>
            <pc:sldMk cId="671646673" sldId="286"/>
            <ac:spMk id="7" creationId="{E1AB72D7-3497-099D-0CFA-ADFA66763DDF}"/>
          </ac:spMkLst>
        </pc:spChg>
        <pc:spChg chg="add mod">
          <ac:chgData name="Mikel Telo" userId="fe634e7b74a3d0f5" providerId="LiveId" clId="{0EB9E5E2-A645-4200-B461-73E21CAA0C78}" dt="2024-12-19T08:44:57.774" v="142" actId="20577"/>
          <ac:spMkLst>
            <pc:docMk/>
            <pc:sldMk cId="671646673" sldId="286"/>
            <ac:spMk id="9" creationId="{321C9C7D-7506-3E36-E334-3950FB402679}"/>
          </ac:spMkLst>
        </pc:spChg>
        <pc:picChg chg="mod">
          <ac:chgData name="Mikel Telo" userId="fe634e7b74a3d0f5" providerId="LiveId" clId="{0EB9E5E2-A645-4200-B461-73E21CAA0C78}" dt="2024-12-19T08:40:14.725" v="4" actId="1076"/>
          <ac:picMkLst>
            <pc:docMk/>
            <pc:sldMk cId="671646673" sldId="286"/>
            <ac:picMk id="8" creationId="{F0A9538E-1E34-E8FE-40B1-42F4FF0EFBE0}"/>
          </ac:picMkLst>
        </pc:picChg>
        <pc:picChg chg="mod">
          <ac:chgData name="Mikel Telo" userId="fe634e7b74a3d0f5" providerId="LiveId" clId="{0EB9E5E2-A645-4200-B461-73E21CAA0C78}" dt="2024-12-19T08:45:03.658" v="143" actId="1076"/>
          <ac:picMkLst>
            <pc:docMk/>
            <pc:sldMk cId="671646673" sldId="286"/>
            <ac:picMk id="23" creationId="{CEE1C95B-68D8-6276-0B5F-31EB3BBA34A8}"/>
          </ac:picMkLst>
        </pc:picChg>
        <pc:picChg chg="mod">
          <ac:chgData name="Mikel Telo" userId="fe634e7b74a3d0f5" providerId="LiveId" clId="{0EB9E5E2-A645-4200-B461-73E21CAA0C78}" dt="2024-12-19T08:40:15.638" v="5" actId="1076"/>
          <ac:picMkLst>
            <pc:docMk/>
            <pc:sldMk cId="671646673" sldId="286"/>
            <ac:picMk id="27" creationId="{5D0E6AFD-255D-61AE-38DF-71FD610938D2}"/>
          </ac:picMkLst>
        </pc:picChg>
        <pc:picChg chg="mod">
          <ac:chgData name="Mikel Telo" userId="fe634e7b74a3d0f5" providerId="LiveId" clId="{0EB9E5E2-A645-4200-B461-73E21CAA0C78}" dt="2024-12-19T08:40:11.449" v="2" actId="1076"/>
          <ac:picMkLst>
            <pc:docMk/>
            <pc:sldMk cId="671646673" sldId="286"/>
            <ac:picMk id="29" creationId="{9D4B92DB-04C1-6549-FA97-8EFE97BAECD5}"/>
          </ac:picMkLst>
        </pc:picChg>
        <pc:picChg chg="mod">
          <ac:chgData name="Mikel Telo" userId="fe634e7b74a3d0f5" providerId="LiveId" clId="{0EB9E5E2-A645-4200-B461-73E21CAA0C78}" dt="2024-12-19T08:40:13.217" v="3" actId="1076"/>
          <ac:picMkLst>
            <pc:docMk/>
            <pc:sldMk cId="671646673" sldId="286"/>
            <ac:picMk id="33" creationId="{B1E8FA0A-4585-35BB-E7AD-CADEEEF9B0DE}"/>
          </ac:picMkLst>
        </pc:picChg>
        <pc:picChg chg="mod">
          <ac:chgData name="Mikel Telo" userId="fe634e7b74a3d0f5" providerId="LiveId" clId="{0EB9E5E2-A645-4200-B461-73E21CAA0C78}" dt="2024-12-19T08:40:06.656" v="1" actId="1076"/>
          <ac:picMkLst>
            <pc:docMk/>
            <pc:sldMk cId="671646673" sldId="286"/>
            <ac:picMk id="35" creationId="{A44749BF-84C2-E5F7-5478-2A956AC9F721}"/>
          </ac:picMkLst>
        </pc:picChg>
      </pc:sldChg>
      <pc:sldChg chg="ord">
        <pc:chgData name="Mikel Telo" userId="fe634e7b74a3d0f5" providerId="LiveId" clId="{0EB9E5E2-A645-4200-B461-73E21CAA0C78}" dt="2024-12-19T11:28:54.635" v="162"/>
        <pc:sldMkLst>
          <pc:docMk/>
          <pc:sldMk cId="1269614203" sldId="288"/>
        </pc:sldMkLst>
      </pc:sldChg>
      <pc:sldChg chg="new del">
        <pc:chgData name="Mikel Telo" userId="fe634e7b74a3d0f5" providerId="LiveId" clId="{0EB9E5E2-A645-4200-B461-73E21CAA0C78}" dt="2024-12-19T09:09:17.287" v="145" actId="47"/>
        <pc:sldMkLst>
          <pc:docMk/>
          <pc:sldMk cId="2204146808" sldId="289"/>
        </pc:sldMkLst>
      </pc:sldChg>
    </pc:docChg>
  </pc:docChgLst>
  <pc:docChgLst>
    <pc:chgData name="Mikel Telo" userId="fe634e7b74a3d0f5" providerId="LiveId" clId="{0368F4F8-7D70-4154-8C00-848312F3EE8B}"/>
    <pc:docChg chg="undo custSel addSld modSld sldOrd">
      <pc:chgData name="Mikel Telo" userId="fe634e7b74a3d0f5" providerId="LiveId" clId="{0368F4F8-7D70-4154-8C00-848312F3EE8B}" dt="2024-12-19T05:33:06.572" v="97"/>
      <pc:docMkLst>
        <pc:docMk/>
      </pc:docMkLst>
      <pc:sldChg chg="ord">
        <pc:chgData name="Mikel Telo" userId="fe634e7b74a3d0f5" providerId="LiveId" clId="{0368F4F8-7D70-4154-8C00-848312F3EE8B}" dt="2024-12-19T05:33:06.572" v="97"/>
        <pc:sldMkLst>
          <pc:docMk/>
          <pc:sldMk cId="0" sldId="260"/>
        </pc:sldMkLst>
      </pc:sldChg>
      <pc:sldChg chg="addSp delSp modSp mod">
        <pc:chgData name="Mikel Telo" userId="fe634e7b74a3d0f5" providerId="LiveId" clId="{0368F4F8-7D70-4154-8C00-848312F3EE8B}" dt="2024-12-19T05:22:38.855" v="95" actId="1035"/>
        <pc:sldMkLst>
          <pc:docMk/>
          <pc:sldMk cId="671646673" sldId="286"/>
        </pc:sldMkLst>
        <pc:spChg chg="del mod">
          <ac:chgData name="Mikel Telo" userId="fe634e7b74a3d0f5" providerId="LiveId" clId="{0368F4F8-7D70-4154-8C00-848312F3EE8B}" dt="2024-12-19T05:17:52.941" v="54" actId="478"/>
          <ac:spMkLst>
            <pc:docMk/>
            <pc:sldMk cId="671646673" sldId="286"/>
            <ac:spMk id="5" creationId="{F6887A70-2622-2E99-E0D3-00E64E22B364}"/>
          </ac:spMkLst>
        </pc:spChg>
        <pc:spChg chg="del">
          <ac:chgData name="Mikel Telo" userId="fe634e7b74a3d0f5" providerId="LiveId" clId="{0368F4F8-7D70-4154-8C00-848312F3EE8B}" dt="2024-12-19T05:17:45.556" v="49" actId="478"/>
          <ac:spMkLst>
            <pc:docMk/>
            <pc:sldMk cId="671646673" sldId="286"/>
            <ac:spMk id="10" creationId="{16C5F90D-7253-9683-FD49-AF8DDA57FE8D}"/>
          </ac:spMkLst>
        </pc:spChg>
        <pc:spChg chg="del">
          <ac:chgData name="Mikel Telo" userId="fe634e7b74a3d0f5" providerId="LiveId" clId="{0368F4F8-7D70-4154-8C00-848312F3EE8B}" dt="2024-12-19T05:17:46.981" v="50" actId="478"/>
          <ac:spMkLst>
            <pc:docMk/>
            <pc:sldMk cId="671646673" sldId="286"/>
            <ac:spMk id="12" creationId="{EC0849BF-C167-FFA4-C3AC-0C11A6E9A097}"/>
          </ac:spMkLst>
        </pc:spChg>
        <pc:spChg chg="del">
          <ac:chgData name="Mikel Telo" userId="fe634e7b74a3d0f5" providerId="LiveId" clId="{0368F4F8-7D70-4154-8C00-848312F3EE8B}" dt="2024-12-19T05:17:48.617" v="51" actId="478"/>
          <ac:spMkLst>
            <pc:docMk/>
            <pc:sldMk cId="671646673" sldId="286"/>
            <ac:spMk id="14" creationId="{DE265296-EA70-5B52-EFA3-8C6FCA3B9666}"/>
          </ac:spMkLst>
        </pc:spChg>
        <pc:spChg chg="del">
          <ac:chgData name="Mikel Telo" userId="fe634e7b74a3d0f5" providerId="LiveId" clId="{0368F4F8-7D70-4154-8C00-848312F3EE8B}" dt="2024-12-19T05:17:50.019" v="52" actId="478"/>
          <ac:spMkLst>
            <pc:docMk/>
            <pc:sldMk cId="671646673" sldId="286"/>
            <ac:spMk id="15" creationId="{A164429C-FE40-C6EB-70C0-DFCA278289F3}"/>
          </ac:spMkLst>
        </pc:spChg>
        <pc:picChg chg="del">
          <ac:chgData name="Mikel Telo" userId="fe634e7b74a3d0f5" providerId="LiveId" clId="{0368F4F8-7D70-4154-8C00-848312F3EE8B}" dt="2024-12-19T05:08:44.609" v="6" actId="478"/>
          <ac:picMkLst>
            <pc:docMk/>
            <pc:sldMk cId="671646673" sldId="286"/>
            <ac:picMk id="2" creationId="{FD96EE00-32F4-B3C4-661A-9EC42343C82A}"/>
          </ac:picMkLst>
        </pc:picChg>
        <pc:picChg chg="add del mod">
          <ac:chgData name="Mikel Telo" userId="fe634e7b74a3d0f5" providerId="LiveId" clId="{0368F4F8-7D70-4154-8C00-848312F3EE8B}" dt="2024-12-19T05:17:13.601" v="45" actId="478"/>
          <ac:picMkLst>
            <pc:docMk/>
            <pc:sldMk cId="671646673" sldId="286"/>
            <ac:picMk id="6" creationId="{7C8D7556-6117-220A-25D4-D2B0E9EBE7E7}"/>
          </ac:picMkLst>
        </pc:picChg>
        <pc:picChg chg="add mod">
          <ac:chgData name="Mikel Telo" userId="fe634e7b74a3d0f5" providerId="LiveId" clId="{0368F4F8-7D70-4154-8C00-848312F3EE8B}" dt="2024-12-19T05:22:11.926" v="92" actId="14100"/>
          <ac:picMkLst>
            <pc:docMk/>
            <pc:sldMk cId="671646673" sldId="286"/>
            <ac:picMk id="8" creationId="{F0A9538E-1E34-E8FE-40B1-42F4FF0EFBE0}"/>
          </ac:picMkLst>
        </pc:picChg>
        <pc:picChg chg="del">
          <ac:chgData name="Mikel Telo" userId="fe634e7b74a3d0f5" providerId="LiveId" clId="{0368F4F8-7D70-4154-8C00-848312F3EE8B}" dt="2024-12-19T05:18:11.352" v="60" actId="478"/>
          <ac:picMkLst>
            <pc:docMk/>
            <pc:sldMk cId="671646673" sldId="286"/>
            <ac:picMk id="9" creationId="{DD51F836-6F9F-E3A3-0DE1-229AA6D0A445}"/>
          </ac:picMkLst>
        </pc:picChg>
        <pc:picChg chg="del">
          <ac:chgData name="Mikel Telo" userId="fe634e7b74a3d0f5" providerId="LiveId" clId="{0368F4F8-7D70-4154-8C00-848312F3EE8B}" dt="2024-12-19T05:18:12.124" v="61" actId="478"/>
          <ac:picMkLst>
            <pc:docMk/>
            <pc:sldMk cId="671646673" sldId="286"/>
            <ac:picMk id="11" creationId="{020A481C-BCB0-5B32-75FD-695206954187}"/>
          </ac:picMkLst>
        </pc:picChg>
        <pc:picChg chg="del">
          <ac:chgData name="Mikel Telo" userId="fe634e7b74a3d0f5" providerId="LiveId" clId="{0368F4F8-7D70-4154-8C00-848312F3EE8B}" dt="2024-12-19T05:18:12.651" v="62" actId="478"/>
          <ac:picMkLst>
            <pc:docMk/>
            <pc:sldMk cId="671646673" sldId="286"/>
            <ac:picMk id="13" creationId="{879F534D-7F55-1725-E885-C909133E6A6E}"/>
          </ac:picMkLst>
        </pc:picChg>
        <pc:picChg chg="del">
          <ac:chgData name="Mikel Telo" userId="fe634e7b74a3d0f5" providerId="LiveId" clId="{0368F4F8-7D70-4154-8C00-848312F3EE8B}" dt="2024-12-19T05:18:10.120" v="58" actId="478"/>
          <ac:picMkLst>
            <pc:docMk/>
            <pc:sldMk cId="671646673" sldId="286"/>
            <ac:picMk id="16" creationId="{73E0C79D-1ADE-824C-FA3C-74F99748724E}"/>
          </ac:picMkLst>
        </pc:picChg>
        <pc:picChg chg="del">
          <ac:chgData name="Mikel Telo" userId="fe634e7b74a3d0f5" providerId="LiveId" clId="{0368F4F8-7D70-4154-8C00-848312F3EE8B}" dt="2024-12-19T05:18:13.383" v="63" actId="478"/>
          <ac:picMkLst>
            <pc:docMk/>
            <pc:sldMk cId="671646673" sldId="286"/>
            <ac:picMk id="17" creationId="{00243DDD-F036-1A42-871C-D7843E78BD61}"/>
          </ac:picMkLst>
        </pc:picChg>
        <pc:picChg chg="del">
          <ac:chgData name="Mikel Telo" userId="fe634e7b74a3d0f5" providerId="LiveId" clId="{0368F4F8-7D70-4154-8C00-848312F3EE8B}" dt="2024-12-19T05:18:07.812" v="56" actId="478"/>
          <ac:picMkLst>
            <pc:docMk/>
            <pc:sldMk cId="671646673" sldId="286"/>
            <ac:picMk id="18" creationId="{4BF0B470-B0D0-0721-275B-11039A9D5037}"/>
          </ac:picMkLst>
        </pc:picChg>
        <pc:picChg chg="del">
          <ac:chgData name="Mikel Telo" userId="fe634e7b74a3d0f5" providerId="LiveId" clId="{0368F4F8-7D70-4154-8C00-848312F3EE8B}" dt="2024-12-19T05:18:06.900" v="55" actId="478"/>
          <ac:picMkLst>
            <pc:docMk/>
            <pc:sldMk cId="671646673" sldId="286"/>
            <ac:picMk id="19" creationId="{72653A35-CB95-789F-CFF1-D31FEB4875A7}"/>
          </ac:picMkLst>
        </pc:picChg>
        <pc:picChg chg="del">
          <ac:chgData name="Mikel Telo" userId="fe634e7b74a3d0f5" providerId="LiveId" clId="{0368F4F8-7D70-4154-8C00-848312F3EE8B}" dt="2024-12-19T05:18:09.394" v="57" actId="478"/>
          <ac:picMkLst>
            <pc:docMk/>
            <pc:sldMk cId="671646673" sldId="286"/>
            <ac:picMk id="20" creationId="{C36CDDC3-2C3F-D217-5D1C-83451D40AB60}"/>
          </ac:picMkLst>
        </pc:picChg>
        <pc:picChg chg="del">
          <ac:chgData name="Mikel Telo" userId="fe634e7b74a3d0f5" providerId="LiveId" clId="{0368F4F8-7D70-4154-8C00-848312F3EE8B}" dt="2024-12-19T05:18:10.755" v="59" actId="478"/>
          <ac:picMkLst>
            <pc:docMk/>
            <pc:sldMk cId="671646673" sldId="286"/>
            <ac:picMk id="21" creationId="{4DA3C84B-EBA6-E2ED-CA4D-D79E9D142ED1}"/>
          </ac:picMkLst>
        </pc:picChg>
        <pc:picChg chg="add mod">
          <ac:chgData name="Mikel Telo" userId="fe634e7b74a3d0f5" providerId="LiveId" clId="{0368F4F8-7D70-4154-8C00-848312F3EE8B}" dt="2024-12-19T05:22:38.855" v="95" actId="1035"/>
          <ac:picMkLst>
            <pc:docMk/>
            <pc:sldMk cId="671646673" sldId="286"/>
            <ac:picMk id="23" creationId="{CEE1C95B-68D8-6276-0B5F-31EB3BBA34A8}"/>
          </ac:picMkLst>
        </pc:picChg>
        <pc:picChg chg="add del mod">
          <ac:chgData name="Mikel Telo" userId="fe634e7b74a3d0f5" providerId="LiveId" clId="{0368F4F8-7D70-4154-8C00-848312F3EE8B}" dt="2024-12-19T05:14:51.589" v="29" actId="478"/>
          <ac:picMkLst>
            <pc:docMk/>
            <pc:sldMk cId="671646673" sldId="286"/>
            <ac:picMk id="25" creationId="{5713972F-73A1-03D3-9159-79B6634B7A5E}"/>
          </ac:picMkLst>
        </pc:picChg>
        <pc:picChg chg="add mod">
          <ac:chgData name="Mikel Telo" userId="fe634e7b74a3d0f5" providerId="LiveId" clId="{0368F4F8-7D70-4154-8C00-848312F3EE8B}" dt="2024-12-19T05:22:16.980" v="93" actId="1076"/>
          <ac:picMkLst>
            <pc:docMk/>
            <pc:sldMk cId="671646673" sldId="286"/>
            <ac:picMk id="27" creationId="{5D0E6AFD-255D-61AE-38DF-71FD610938D2}"/>
          </ac:picMkLst>
        </pc:picChg>
        <pc:picChg chg="add mod">
          <ac:chgData name="Mikel Telo" userId="fe634e7b74a3d0f5" providerId="LiveId" clId="{0368F4F8-7D70-4154-8C00-848312F3EE8B}" dt="2024-12-19T05:21:55.092" v="88" actId="1076"/>
          <ac:picMkLst>
            <pc:docMk/>
            <pc:sldMk cId="671646673" sldId="286"/>
            <ac:picMk id="29" creationId="{9D4B92DB-04C1-6549-FA97-8EFE97BAECD5}"/>
          </ac:picMkLst>
        </pc:picChg>
        <pc:picChg chg="add del mod">
          <ac:chgData name="Mikel Telo" userId="fe634e7b74a3d0f5" providerId="LiveId" clId="{0368F4F8-7D70-4154-8C00-848312F3EE8B}" dt="2024-12-19T05:18:44.288" v="70" actId="478"/>
          <ac:picMkLst>
            <pc:docMk/>
            <pc:sldMk cId="671646673" sldId="286"/>
            <ac:picMk id="31" creationId="{3BA1F896-8797-7F41-45FB-9082A8D95033}"/>
          </ac:picMkLst>
        </pc:picChg>
        <pc:picChg chg="add mod">
          <ac:chgData name="Mikel Telo" userId="fe634e7b74a3d0f5" providerId="LiveId" clId="{0368F4F8-7D70-4154-8C00-848312F3EE8B}" dt="2024-12-19T05:22:00.258" v="89" actId="1076"/>
          <ac:picMkLst>
            <pc:docMk/>
            <pc:sldMk cId="671646673" sldId="286"/>
            <ac:picMk id="33" creationId="{B1E8FA0A-4585-35BB-E7AD-CADEEEF9B0DE}"/>
          </ac:picMkLst>
        </pc:picChg>
        <pc:picChg chg="add mod">
          <ac:chgData name="Mikel Telo" userId="fe634e7b74a3d0f5" providerId="LiveId" clId="{0368F4F8-7D70-4154-8C00-848312F3EE8B}" dt="2024-12-19T05:21:44.193" v="86" actId="1076"/>
          <ac:picMkLst>
            <pc:docMk/>
            <pc:sldMk cId="671646673" sldId="286"/>
            <ac:picMk id="35" creationId="{A44749BF-84C2-E5F7-5478-2A956AC9F721}"/>
          </ac:picMkLst>
        </pc:picChg>
        <pc:picChg chg="add mod">
          <ac:chgData name="Mikel Telo" userId="fe634e7b74a3d0f5" providerId="LiveId" clId="{0368F4F8-7D70-4154-8C00-848312F3EE8B}" dt="2024-12-19T05:21:05.559" v="79"/>
          <ac:picMkLst>
            <pc:docMk/>
            <pc:sldMk cId="671646673" sldId="286"/>
            <ac:picMk id="36" creationId="{7BB11691-15DA-A6BC-DD87-61AFC7123F72}"/>
          </ac:picMkLst>
        </pc:picChg>
        <pc:picChg chg="add mod">
          <ac:chgData name="Mikel Telo" userId="fe634e7b74a3d0f5" providerId="LiveId" clId="{0368F4F8-7D70-4154-8C00-848312F3EE8B}" dt="2024-12-19T05:21:14.659" v="80"/>
          <ac:picMkLst>
            <pc:docMk/>
            <pc:sldMk cId="671646673" sldId="286"/>
            <ac:picMk id="37" creationId="{DF99B3A2-4B3C-0838-E8D3-66610C4DE208}"/>
          </ac:picMkLst>
        </pc:picChg>
      </pc:sldChg>
      <pc:sldChg chg="add">
        <pc:chgData name="Mikel Telo" userId="fe634e7b74a3d0f5" providerId="LiveId" clId="{0368F4F8-7D70-4154-8C00-848312F3EE8B}" dt="2024-12-19T05:05:00.841" v="0"/>
        <pc:sldMkLst>
          <pc:docMk/>
          <pc:sldMk cId="1269614203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CB887-E243-B20A-49E0-39C84B7EC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0F055-1721-32FF-A3F5-D50326DD8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0477B-059F-4120-8EC4-2472610BE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58E20-14BA-58AF-1F6F-87FBCA390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83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99A2-4A9A-2FD9-4DD1-DB1D2A6C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0A4B5-DC23-AEB0-A93C-2C486D01F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84728-3330-9005-1CB8-E5F3530DC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49EDD-0419-83C1-8E98-93A6FAF7A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jpg"/><Relationship Id="rId10" Type="http://schemas.openxmlformats.org/officeDocument/2006/relationships/image" Target="../media/image15.jpe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 Digital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Simular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730671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Model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18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y medio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comunicación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ROI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Optimizador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campañas de marketing digital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Segmentacion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Reasignación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gasto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publicitario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medios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Simulación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Predecir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las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conversiones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en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el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nuevo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escenario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resultados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FF949FF-87A0-D728-D2BD-1D93DE226E18}"/>
              </a:ext>
            </a:extLst>
          </p:cNvPr>
          <p:cNvSpPr/>
          <p:nvPr/>
        </p:nvSpPr>
        <p:spPr>
          <a:xfrm>
            <a:off x="2208727" y="3033712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Adquirir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conocimiento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comportamientos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Resultados: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predictivos para conversiones en cada tipo de campaña 98% precisión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Encontrada estrategia que mejora las conversiones en un 10%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Desarrollo de una operativa trasladable a otros escenarios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Implantar el nuevo sistema de asignación de recursos en producción y comparar con las simulaciones.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51135" y="5671066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Ecommerce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51135" y="611326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51135" y="6555462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97659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11" y="4786669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228867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11" y="611326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E4BF-50D0-2D34-6F3F-BC0B3C03B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904CFC-D769-E152-963D-D6EEC7D5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" y="1257580"/>
            <a:ext cx="8245436" cy="400247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9AA137-912C-C7F5-0C50-C297CF99F00F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D23CC37-AF96-F118-556E-C16B11BD86BA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71E6D0-D2D0-EF82-4063-E74D3D268897}"/>
              </a:ext>
            </a:extLst>
          </p:cNvPr>
          <p:cNvSpPr txBox="1"/>
          <p:nvPr/>
        </p:nvSpPr>
        <p:spPr>
          <a:xfrm>
            <a:off x="9890564" y="320516"/>
            <a:ext cx="458545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EmailOpens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ClickThroughRate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AdSpend</a:t>
            </a:r>
            <a:endParaRPr lang="es-ES" b="1" dirty="0">
              <a:latin typeface="Agency FB" panose="020B0503020202020204" pitchFamily="34" charset="0"/>
            </a:endParaRPr>
          </a:p>
          <a:p>
            <a:pPr lvl="1"/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LoyaltyPoints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PreviousPurchases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Awareness: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46F4FE-61D3-2A89-AED2-6E0DA42E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106" y="6345621"/>
            <a:ext cx="2303586" cy="1295767"/>
          </a:xfrm>
          <a:prstGeom prst="rect">
            <a:avLst/>
          </a:prstGeom>
        </p:spPr>
      </p:pic>
      <p:pic>
        <p:nvPicPr>
          <p:cNvPr id="11" name="Imagen 10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8A63A3B8-B798-5820-9AFD-5CCC296D2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387" y="4390697"/>
            <a:ext cx="1436380" cy="1436380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64CC726-D78E-8F9E-BF7E-DF088F96D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1403" y="2189333"/>
            <a:ext cx="2096509" cy="1489109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1BC31A13-D632-6EAE-7E4B-F89963866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3857" y="655914"/>
            <a:ext cx="1927811" cy="82634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813FA68-222E-3712-CE55-1A794C3381F1}"/>
              </a:ext>
            </a:extLst>
          </p:cNvPr>
          <p:cNvSpPr txBox="1"/>
          <p:nvPr/>
        </p:nvSpPr>
        <p:spPr>
          <a:xfrm>
            <a:off x="934776" y="5402580"/>
            <a:ext cx="2219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507328-C66F-700A-FDBE-3108A1AA2BD8}"/>
              </a:ext>
            </a:extLst>
          </p:cNvPr>
          <p:cNvSpPr txBox="1"/>
          <p:nvPr/>
        </p:nvSpPr>
        <p:spPr>
          <a:xfrm>
            <a:off x="3000587" y="5421749"/>
            <a:ext cx="300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4B5C9B-142F-8FA2-3A99-F974C35CAAA3}"/>
              </a:ext>
            </a:extLst>
          </p:cNvPr>
          <p:cNvSpPr txBox="1"/>
          <p:nvPr/>
        </p:nvSpPr>
        <p:spPr>
          <a:xfrm>
            <a:off x="5095993" y="5402580"/>
            <a:ext cx="2451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C96D4C-3308-3E7A-DCAB-C18FB75752BC}"/>
              </a:ext>
            </a:extLst>
          </p:cNvPr>
          <p:cNvSpPr txBox="1"/>
          <p:nvPr/>
        </p:nvSpPr>
        <p:spPr>
          <a:xfrm>
            <a:off x="7401984" y="5402580"/>
            <a:ext cx="2133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Awareness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</p:txBody>
      </p:sp>
      <p:pic>
        <p:nvPicPr>
          <p:cNvPr id="16" name="Imagen 1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5E97441F-F110-0F56-7902-16F6BD72C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460" y="7222031"/>
            <a:ext cx="1486815" cy="781776"/>
          </a:xfrm>
          <a:prstGeom prst="rect">
            <a:avLst/>
          </a:prstGeom>
        </p:spPr>
      </p:pic>
      <p:pic>
        <p:nvPicPr>
          <p:cNvPr id="18" name="Imagen 17" descr="Logotipo&#10;&#10;Descripción generada automáticamente">
            <a:extLst>
              <a:ext uri="{FF2B5EF4-FFF2-40B4-BE49-F238E27FC236}">
                <a16:creationId xmlns:a16="http://schemas.microsoft.com/office/drawing/2014/main" id="{832D7638-ED31-BB1A-E774-CD931A866C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775" y="7225732"/>
            <a:ext cx="1641463" cy="778075"/>
          </a:xfrm>
          <a:prstGeom prst="rect">
            <a:avLst/>
          </a:prstGeom>
        </p:spPr>
      </p:pic>
      <p:pic>
        <p:nvPicPr>
          <p:cNvPr id="19" name="Imagen 1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46F5E5F-D007-8D99-7113-30CF773691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68" y="7180094"/>
            <a:ext cx="1216588" cy="901663"/>
          </a:xfrm>
          <a:prstGeom prst="rect">
            <a:avLst/>
          </a:prstGeom>
        </p:spPr>
      </p:pic>
      <p:pic>
        <p:nvPicPr>
          <p:cNvPr id="20" name="Imagen 1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DDE8FA-EB68-A555-157C-AD75BE4C9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6762" y="7222031"/>
            <a:ext cx="1482019" cy="781776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F1DBECE2-4093-1B87-AE09-96C75817CA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0424" y="7156168"/>
            <a:ext cx="1486814" cy="8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10" y="209629"/>
            <a:ext cx="14440190" cy="3862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10" y="4094596"/>
            <a:ext cx="14124468" cy="37782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FFCC67-FB9F-72F9-A10D-64DC22004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498" y="682623"/>
            <a:ext cx="3170195" cy="2537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EDA y preprocesado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8533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Limpieza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8533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datos faltantes, duplicados ni valores atípicos.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8533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Eliminación de 2 columnas con valores continuos.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8533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correlaciones lineales fuertes target-variables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48533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Distribución normalizada, target desbalanceado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48801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48801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48801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48801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48801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Class_weight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="balanced"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90" y="4021560"/>
            <a:ext cx="4598574" cy="32640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47794A-EDB9-4159-B97A-F230D5A5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364" y="3999952"/>
            <a:ext cx="4561096" cy="35493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F2F48-DF99-49BE-FB56-2C116C4C7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67A2470-B4FD-63FD-03FA-023220B6B607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4CC981-E74E-5571-105C-5F5271BC68F3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0A9538E-1E34-E8FE-40B1-42F4FF0E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0" y="4407049"/>
            <a:ext cx="1601824" cy="726828"/>
          </a:xfrm>
          <a:prstGeom prst="rect">
            <a:avLst/>
          </a:prstGeom>
        </p:spPr>
      </p:pic>
      <p:pic>
        <p:nvPicPr>
          <p:cNvPr id="23" name="Imagen 22" descr="Diagrama, Icono&#10;&#10;Descripción generada automáticamente">
            <a:extLst>
              <a:ext uri="{FF2B5EF4-FFF2-40B4-BE49-F238E27FC236}">
                <a16:creationId xmlns:a16="http://schemas.microsoft.com/office/drawing/2014/main" id="{CEE1C95B-68D8-6276-0B5F-31EB3BBA3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189" y="6585523"/>
            <a:ext cx="1622205" cy="1225666"/>
          </a:xfrm>
          <a:prstGeom prst="rect">
            <a:avLst/>
          </a:prstGeom>
        </p:spPr>
      </p:pic>
      <p:pic>
        <p:nvPicPr>
          <p:cNvPr id="27" name="Imagen 26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5D0E6AFD-255D-61AE-38DF-71FD61093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859" y="3936457"/>
            <a:ext cx="2276322" cy="1280949"/>
          </a:xfrm>
          <a:prstGeom prst="rect">
            <a:avLst/>
          </a:prstGeom>
        </p:spPr>
      </p:pic>
      <p:pic>
        <p:nvPicPr>
          <p:cNvPr id="29" name="Imagen 28" descr="Imagen que contiene carretilla, transporte, hombre, sostener&#10;&#10;Descripción generada automáticamente">
            <a:extLst>
              <a:ext uri="{FF2B5EF4-FFF2-40B4-BE49-F238E27FC236}">
                <a16:creationId xmlns:a16="http://schemas.microsoft.com/office/drawing/2014/main" id="{9D4B92DB-04C1-6549-FA97-8EFE97BAE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17" y="4021534"/>
            <a:ext cx="2202361" cy="1340252"/>
          </a:xfrm>
          <a:prstGeom prst="rect">
            <a:avLst/>
          </a:prstGeom>
        </p:spPr>
      </p:pic>
      <p:pic>
        <p:nvPicPr>
          <p:cNvPr id="33" name="Imagen 32" descr="Forma, Icono, Flecha&#10;&#10;Descripción generada automáticamente">
            <a:extLst>
              <a:ext uri="{FF2B5EF4-FFF2-40B4-BE49-F238E27FC236}">
                <a16:creationId xmlns:a16="http://schemas.microsoft.com/office/drawing/2014/main" id="{B1E8FA0A-4585-35BB-E7AD-CADEEEF9B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391" y="4062141"/>
            <a:ext cx="1408798" cy="1408798"/>
          </a:xfrm>
          <a:prstGeom prst="rect">
            <a:avLst/>
          </a:prstGeom>
        </p:spPr>
      </p:pic>
      <p:pic>
        <p:nvPicPr>
          <p:cNvPr id="35" name="Imagen 34" descr="Gráfico&#10;&#10;Descripción generada automáticamente">
            <a:extLst>
              <a:ext uri="{FF2B5EF4-FFF2-40B4-BE49-F238E27FC236}">
                <a16:creationId xmlns:a16="http://schemas.microsoft.com/office/drawing/2014/main" id="{A44749BF-84C2-E5F7-5478-2A956AC9F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624" y="1479810"/>
            <a:ext cx="1601824" cy="1199822"/>
          </a:xfrm>
          <a:prstGeom prst="rect">
            <a:avLst/>
          </a:prstGeom>
        </p:spPr>
      </p:pic>
      <p:pic>
        <p:nvPicPr>
          <p:cNvPr id="37" name="Image 0" descr="preencoded.png">
            <a:extLst>
              <a:ext uri="{FF2B5EF4-FFF2-40B4-BE49-F238E27FC236}">
                <a16:creationId xmlns:a16="http://schemas.microsoft.com/office/drawing/2014/main" id="{DF99B3A2-4B3C-0838-E8D3-66610C4DE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1E7AB28-5858-7DBE-04AF-5715174A112F}"/>
              </a:ext>
            </a:extLst>
          </p:cNvPr>
          <p:cNvSpPr txBox="1"/>
          <p:nvPr/>
        </p:nvSpPr>
        <p:spPr>
          <a:xfrm>
            <a:off x="2152185" y="2585600"/>
            <a:ext cx="516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Ingresos --- Gasto publicitario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E753AB-D05E-3DDA-8B47-F07A88D90964}"/>
              </a:ext>
            </a:extLst>
          </p:cNvPr>
          <p:cNvSpPr txBox="1"/>
          <p:nvPr/>
        </p:nvSpPr>
        <p:spPr>
          <a:xfrm>
            <a:off x="793790" y="5642517"/>
            <a:ext cx="20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Compras Previas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AF001-6CD9-3DC8-4D96-8178C7626AF2}"/>
              </a:ext>
            </a:extLst>
          </p:cNvPr>
          <p:cNvSpPr txBox="1"/>
          <p:nvPr/>
        </p:nvSpPr>
        <p:spPr>
          <a:xfrm>
            <a:off x="3010829" y="5470939"/>
            <a:ext cx="148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EmailClicks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AB72D7-3497-099D-0CFA-ADFA66763DDF}"/>
              </a:ext>
            </a:extLst>
          </p:cNvPr>
          <p:cNvSpPr txBox="1"/>
          <p:nvPr/>
        </p:nvSpPr>
        <p:spPr>
          <a:xfrm>
            <a:off x="4513193" y="5506503"/>
            <a:ext cx="218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Tiempo en sitio web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1C9C7D-7506-3E36-E334-3950FB402679}"/>
              </a:ext>
            </a:extLst>
          </p:cNvPr>
          <p:cNvSpPr txBox="1"/>
          <p:nvPr/>
        </p:nvSpPr>
        <p:spPr>
          <a:xfrm>
            <a:off x="7091439" y="5506503"/>
            <a:ext cx="179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CTR</a:t>
            </a:r>
          </a:p>
        </p:txBody>
      </p:sp>
    </p:spTree>
    <p:extLst>
      <p:ext uri="{BB962C8B-B14F-4D97-AF65-F5344CB8AC3E}">
        <p14:creationId xmlns:p14="http://schemas.microsoft.com/office/powerpoint/2010/main" val="67164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634</Words>
  <Application>Microsoft Office PowerPoint</Application>
  <PresentationFormat>Personalizado</PresentationFormat>
  <Paragraphs>186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Agency FB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3</cp:revision>
  <dcterms:created xsi:type="dcterms:W3CDTF">2024-12-16T23:55:37Z</dcterms:created>
  <dcterms:modified xsi:type="dcterms:W3CDTF">2024-12-19T12:32:49Z</dcterms:modified>
</cp:coreProperties>
</file>